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1" r:id="rId2"/>
    <p:sldId id="311" r:id="rId3"/>
    <p:sldId id="344" r:id="rId4"/>
    <p:sldId id="326" r:id="rId5"/>
    <p:sldId id="342" r:id="rId6"/>
  </p:sldIdLst>
  <p:sldSz cx="9144000" cy="5143500" type="screen16x9"/>
  <p:notesSz cx="6858000" cy="9144000"/>
  <p:defaultTextStyle>
    <a:defPPr>
      <a:defRPr lang="en-US"/>
    </a:defPPr>
    <a:lvl1pPr marL="0" algn="l" defTabSz="6854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711" algn="l" defTabSz="6854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423" algn="l" defTabSz="6854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134" algn="l" defTabSz="6854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0846" algn="l" defTabSz="6854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3557" algn="l" defTabSz="6854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6269" algn="l" defTabSz="6854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398980" algn="l" defTabSz="6854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1691" algn="l" defTabSz="6854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E80C9"/>
    <a:srgbClr val="FF7415"/>
    <a:srgbClr val="445468"/>
    <a:srgbClr val="1FB18A"/>
    <a:srgbClr val="FFFFFF"/>
    <a:srgbClr val="ECF664"/>
    <a:srgbClr val="414E5E"/>
    <a:srgbClr val="384558"/>
    <a:srgbClr val="F1CB16"/>
    <a:srgbClr val="0F86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647" autoAdjust="0"/>
    <p:restoredTop sz="99462" autoAdjust="0"/>
  </p:normalViewPr>
  <p:slideViewPr>
    <p:cSldViewPr snapToObjects="1">
      <p:cViewPr>
        <p:scale>
          <a:sx n="100" d="100"/>
          <a:sy n="100" d="100"/>
        </p:scale>
        <p:origin x="-324" y="-90"/>
      </p:cViewPr>
      <p:guideLst>
        <p:guide orient="horz" pos="3072"/>
        <p:guide orient="horz" pos="123"/>
        <p:guide pos="2880"/>
        <p:guide pos="34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Новотроицкий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C084D-8E4C-4D57-B8A6-126DD7EFB04D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39763-BB49-4F0E-B99F-A642F2EC1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r>
              <a:rPr lang="ru-RU" smtClean="0"/>
              <a:t>Новотроицкий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34271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1pPr>
    <a:lvl2pPr marL="342711" algn="l" defTabSz="34271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2pPr>
    <a:lvl3pPr marL="685423" algn="l" defTabSz="34271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3pPr>
    <a:lvl4pPr marL="1028134" algn="l" defTabSz="34271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4pPr>
    <a:lvl5pPr marL="1370846" algn="l" defTabSz="342711" rtl="0" eaLnBrk="1" latinLnBrk="0" hangingPunct="1">
      <a:defRPr sz="900" kern="1200">
        <a:solidFill>
          <a:schemeClr val="tx1"/>
        </a:solidFill>
        <a:latin typeface="Calibri Light"/>
        <a:ea typeface="+mn-ea"/>
        <a:cs typeface="+mn-cs"/>
      </a:defRPr>
    </a:lvl5pPr>
    <a:lvl6pPr marL="1713557" algn="l" defTabSz="34271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269" algn="l" defTabSz="34271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8980" algn="l" defTabSz="34271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1691" algn="l" defTabSz="34271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Новотроицкий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Новотроицкий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Новотроицкий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Новотроицкий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06847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362771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7584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06847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WWW.GRAPHICPANDA.NET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 vert="horz" lIns="68542" tIns="34271" rIns="68542" bIns="3427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42" tIns="34271" rIns="68542" bIns="3427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09678" y="4679558"/>
            <a:ext cx="1371019" cy="280834"/>
          </a:xfrm>
          <a:prstGeom prst="rect">
            <a:avLst/>
          </a:prstGeom>
          <a:noFill/>
        </p:spPr>
        <p:txBody>
          <a:bodyPr wrap="square" lIns="34278" tIns="17139" rIns="34278" bIns="17139" rtlCol="0">
            <a:spAutoFit/>
          </a:bodyPr>
          <a:lstStyle/>
          <a:p>
            <a:r>
              <a:rPr lang="id-ID" sz="800" b="0" dirty="0" smtClean="0">
                <a:solidFill>
                  <a:schemeClr val="tx1"/>
                </a:solidFill>
                <a:latin typeface="Lato Light"/>
                <a:cs typeface="Lato Light"/>
                <a:hlinkClick r:id="rId5" action="ppaction://hlinkfile"/>
              </a:rPr>
              <a:t>WWW.</a:t>
            </a:r>
            <a:r>
              <a:rPr lang="id-ID" sz="800" b="0" dirty="0" smtClean="0">
                <a:solidFill>
                  <a:schemeClr val="tx1"/>
                </a:solidFill>
                <a:latin typeface="Lato Black"/>
                <a:cs typeface="Lato Black"/>
                <a:hlinkClick r:id="rId5" action="ppaction://hlinkfile"/>
              </a:rPr>
              <a:t>GRAPHICPANDA.NET</a:t>
            </a:r>
            <a:endParaRPr lang="id-ID" sz="800" b="0" dirty="0">
              <a:solidFill>
                <a:schemeClr val="tx1"/>
              </a:solidFill>
              <a:latin typeface="Lato Black"/>
              <a:cs typeface="Lato Black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980697" y="4771694"/>
            <a:ext cx="657513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8506930" y="306996"/>
            <a:ext cx="279785" cy="207723"/>
          </a:xfrm>
          <a:prstGeom prst="rect">
            <a:avLst/>
          </a:prstGeom>
          <a:noFill/>
        </p:spPr>
        <p:txBody>
          <a:bodyPr wrap="none" lIns="68542" tIns="34271" rIns="68542" bIns="34271" rtlCol="0">
            <a:spAutoFit/>
          </a:bodyPr>
          <a:lstStyle/>
          <a:p>
            <a:pPr algn="ctr"/>
            <a:fld id="{260E2A6B-A809-4840-BF14-8648BC0BDF87}" type="slidenum">
              <a:rPr lang="id-ID" sz="900" b="1" smtClean="0">
                <a:solidFill>
                  <a:schemeClr val="tx1"/>
                </a:solidFill>
                <a:latin typeface="Lato Light"/>
                <a:cs typeface="Lato Light"/>
              </a:rPr>
              <a:pPr algn="ctr"/>
              <a:t>‹#›</a:t>
            </a:fld>
            <a:endParaRPr lang="id-ID" sz="90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8517957" y="281632"/>
            <a:ext cx="257892" cy="257825"/>
          </a:xfrm>
          <a:prstGeom prst="ellipse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78" tIns="17139" rIns="34278" bIns="17139" rtlCol="0" anchor="ctr"/>
          <a:lstStyle/>
          <a:p>
            <a:pPr algn="ctr"/>
            <a:endParaRPr lang="en-US" sz="170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834" r:id="rId2"/>
    <p:sldLayoutId id="2147483838" r:id="rId3"/>
  </p:sldLayoutIdLst>
  <p:transition spd="slow">
    <p:push dir="u"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685423" rtl="0" eaLnBrk="1" latinLnBrk="0" hangingPunct="1">
        <a:lnSpc>
          <a:spcPct val="90000"/>
        </a:lnSpc>
        <a:spcBef>
          <a:spcPct val="0"/>
        </a:spcBef>
        <a:buNone/>
        <a:defRPr lang="en-US" sz="2300" kern="1200">
          <a:solidFill>
            <a:schemeClr val="tx1"/>
          </a:solidFill>
          <a:latin typeface="Lato Light"/>
          <a:ea typeface="+mj-ea"/>
          <a:cs typeface="Lato Light"/>
        </a:defRPr>
      </a:lvl1pPr>
    </p:titleStyle>
    <p:bodyStyle>
      <a:lvl1pPr marL="0" indent="0" algn="l" defTabSz="685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lang="en-US" sz="180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1pPr>
      <a:lvl2pPr marL="342711" indent="0" algn="l" defTabSz="68542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lang="en-US" sz="150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2pPr>
      <a:lvl3pPr marL="685423" indent="0" algn="l" defTabSz="68542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3pPr>
      <a:lvl4pPr marL="1028134" indent="0" algn="l" defTabSz="68542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lang="en-US" sz="120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4pPr>
      <a:lvl5pPr marL="1370846" indent="0" algn="l" defTabSz="68542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lang="en-US" sz="1200" kern="1200" dirty="0">
          <a:solidFill>
            <a:schemeClr val="tx1"/>
          </a:solidFill>
          <a:effectLst/>
          <a:latin typeface="Lato Light"/>
          <a:ea typeface="+mn-ea"/>
          <a:cs typeface="Lato Light"/>
        </a:defRPr>
      </a:lvl5pPr>
      <a:lvl6pPr marL="1884913" indent="-171356" algn="l" defTabSz="68542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624" indent="-171356" algn="l" defTabSz="68542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336" indent="-171356" algn="l" defTabSz="68542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3047" indent="-171356" algn="l" defTabSz="68542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4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711" algn="l" defTabSz="6854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423" algn="l" defTabSz="6854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134" algn="l" defTabSz="6854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846" algn="l" defTabSz="6854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557" algn="l" defTabSz="6854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269" algn="l" defTabSz="6854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8980" algn="l" defTabSz="6854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1691" algn="l" defTabSz="6854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560388" y="-655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560388" y="-655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314879" y="679509"/>
            <a:ext cx="6473399" cy="2293689"/>
            <a:chOff x="1073412" y="1812021"/>
            <a:chExt cx="17257902" cy="6116504"/>
          </a:xfrm>
        </p:grpSpPr>
        <p:sp>
          <p:nvSpPr>
            <p:cNvPr id="55" name="Rectangle 54"/>
            <p:cNvSpPr/>
            <p:nvPr/>
          </p:nvSpPr>
          <p:spPr>
            <a:xfrm>
              <a:off x="2718954" y="3653989"/>
              <a:ext cx="15612360" cy="4274536"/>
            </a:xfrm>
            <a:prstGeom prst="rect">
              <a:avLst/>
            </a:prstGeom>
            <a:noFill/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r>
                <a:rPr lang="en-US" sz="2300" dirty="0">
                  <a:solidFill>
                    <a:schemeClr val="bg1"/>
                  </a:solidFill>
                  <a:latin typeface="Lato Light"/>
                  <a:cs typeface="Lato Light"/>
                </a:rPr>
                <a:t>There are no secrets to success. It is the result of preparation, hard work, and learning from failure.</a:t>
              </a:r>
            </a:p>
            <a:p>
              <a:endParaRPr lang="en-US" sz="1700" dirty="0" smtClean="0">
                <a:solidFill>
                  <a:schemeClr val="bg1"/>
                </a:solidFill>
                <a:latin typeface="Lato Light"/>
                <a:cs typeface="Lato Light"/>
              </a:endParaRPr>
            </a:p>
            <a:p>
              <a:r>
                <a:rPr lang="en-US" sz="1700" dirty="0" smtClean="0">
                  <a:solidFill>
                    <a:schemeClr val="bg1"/>
                  </a:solidFill>
                  <a:latin typeface="Lato Light"/>
                  <a:cs typeface="Lato Light"/>
                </a:rPr>
                <a:t>— Colin </a:t>
              </a:r>
              <a:r>
                <a:rPr lang="en-US" sz="1700" dirty="0">
                  <a:solidFill>
                    <a:schemeClr val="bg1"/>
                  </a:solidFill>
                  <a:latin typeface="Lato Light"/>
                  <a:cs typeface="Lato Light"/>
                </a:rPr>
                <a:t>Powell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73412" y="1812021"/>
              <a:ext cx="2341219" cy="4274536"/>
            </a:xfrm>
            <a:prstGeom prst="rect">
              <a:avLst/>
            </a:prstGeom>
            <a:noFill/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>
                <a:lnSpc>
                  <a:spcPct val="140000"/>
                </a:lnSpc>
              </a:pPr>
              <a:r>
                <a:rPr lang="en-US" sz="9600" dirty="0">
                  <a:solidFill>
                    <a:schemeClr val="bg1"/>
                  </a:solidFill>
                  <a:latin typeface="Times New Roman"/>
                  <a:ea typeface="MS Gothic" panose="020B0609070205080204" pitchFamily="49" charset="-128"/>
                  <a:cs typeface="Times New Roman"/>
                </a:rPr>
                <a:t>“</a:t>
              </a:r>
              <a:endParaRPr lang="en-US" sz="6000" dirty="0">
                <a:solidFill>
                  <a:schemeClr val="bg1"/>
                </a:solidFill>
                <a:latin typeface="Times New Roman"/>
                <a:ea typeface="MS Gothic" panose="020B0609070205080204" pitchFamily="49" charset="-128"/>
                <a:cs typeface="Times New Roman"/>
              </a:endParaRPr>
            </a:p>
          </p:txBody>
        </p:sp>
      </p:grpSp>
      <p:sp>
        <p:nvSpPr>
          <p:cNvPr id="23" name="Shape 188"/>
          <p:cNvSpPr/>
          <p:nvPr/>
        </p:nvSpPr>
        <p:spPr>
          <a:xfrm>
            <a:off x="2571736" y="1687314"/>
            <a:ext cx="3786214" cy="6429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algn="l" defTabSz="584200">
              <a:lnSpc>
                <a:spcPct val="110000"/>
              </a:lnSpc>
              <a:spcBef>
                <a:spcPts val="3000"/>
              </a:spcBef>
              <a:defRPr sz="2000">
                <a:solidFill>
                  <a:srgbClr val="4C4C4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lvl="0" algn="just">
              <a:defRPr sz="1800">
                <a:solidFill>
                  <a:srgbClr val="000000"/>
                </a:solidFill>
              </a:defRPr>
            </a:pPr>
            <a:r>
              <a:rPr lang="ru-RU" sz="3200" b="1" dirty="0" smtClean="0">
                <a:solidFill>
                  <a:schemeClr val="tx1"/>
                </a:solidFill>
                <a:latin typeface="Lato Light"/>
                <a:cs typeface="Lato Light"/>
              </a:rPr>
              <a:t>«Название кейса»</a:t>
            </a:r>
            <a:endParaRPr lang="en-US" sz="3200" b="1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sp>
        <p:nvSpPr>
          <p:cNvPr id="17" name="Shape 188"/>
          <p:cNvSpPr/>
          <p:nvPr/>
        </p:nvSpPr>
        <p:spPr>
          <a:xfrm>
            <a:off x="2792508" y="3336864"/>
            <a:ext cx="6163800" cy="11844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algn="l" defTabSz="584200">
              <a:lnSpc>
                <a:spcPct val="110000"/>
              </a:lnSpc>
              <a:spcBef>
                <a:spcPts val="3000"/>
              </a:spcBef>
              <a:defRPr sz="2000">
                <a:solidFill>
                  <a:srgbClr val="4C4C4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ru-RU" sz="2400" b="1" dirty="0" smtClean="0">
                <a:solidFill>
                  <a:schemeClr val="accent1"/>
                </a:solidFill>
                <a:latin typeface="Lato Light"/>
                <a:cs typeface="Lato Light"/>
              </a:rPr>
              <a:t>Команда «Название»</a:t>
            </a:r>
            <a:endParaRPr lang="en-US" sz="2400" b="1" dirty="0" smtClean="0">
              <a:solidFill>
                <a:schemeClr val="accent1"/>
              </a:solidFill>
              <a:latin typeface="Lato Light"/>
              <a:cs typeface="Lato Light"/>
            </a:endParaRPr>
          </a:p>
          <a:p>
            <a:pPr algn="r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lang="ru-RU" sz="1600" dirty="0" smtClean="0">
                <a:solidFill>
                  <a:schemeClr val="tx1"/>
                </a:solidFill>
                <a:latin typeface="Lato Light"/>
                <a:cs typeface="Lato Light"/>
              </a:rPr>
              <a:t>Капитан – фамилия, имя</a:t>
            </a:r>
          </a:p>
          <a:p>
            <a:pPr algn="r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lang="ru-RU" sz="1600" dirty="0" smtClean="0">
                <a:solidFill>
                  <a:srgbClr val="FF0000"/>
                </a:solidFill>
                <a:latin typeface="Lato Light"/>
                <a:cs typeface="Lato Light"/>
              </a:rPr>
              <a:t>номер телефона, адрес электронной почты </a:t>
            </a:r>
            <a:endParaRPr lang="en-US" sz="1600" dirty="0">
              <a:solidFill>
                <a:srgbClr val="FF0000"/>
              </a:solidFill>
              <a:latin typeface="Lato Light"/>
              <a:cs typeface="Lato Light"/>
            </a:endParaRPr>
          </a:p>
        </p:txBody>
      </p:sp>
      <p:pic>
        <p:nvPicPr>
          <p:cNvPr id="19" name="Picture 2" descr="http://ttc-sar.ru/images/partners/misis.jpg"/>
          <p:cNvPicPr>
            <a:picLocks noChangeAspect="1" noChangeArrowheads="1"/>
          </p:cNvPicPr>
          <p:nvPr/>
        </p:nvPicPr>
        <p:blipFill>
          <a:blip r:embed="rId3" cstate="print"/>
          <a:srcRect t="10664" b="11911"/>
          <a:stretch>
            <a:fillRect/>
          </a:stretch>
        </p:blipFill>
        <p:spPr bwMode="auto">
          <a:xfrm>
            <a:off x="7929586" y="214296"/>
            <a:ext cx="1026722" cy="58247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1500166" y="214296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Логотип ОУ </a:t>
            </a:r>
            <a:r>
              <a:rPr lang="ru-RU" sz="2000" dirty="0" err="1" smtClean="0"/>
              <a:t>Новотроицкий</a:t>
            </a:r>
            <a:r>
              <a:rPr lang="ru-RU" sz="2000" dirty="0" smtClean="0"/>
              <a:t> филиал НИТУ «МИСиС»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08746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-32" y="277491"/>
            <a:ext cx="7504969" cy="36543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r>
              <a:rPr lang="ru-RU" sz="2000" b="1" dirty="0" smtClean="0">
                <a:solidFill>
                  <a:srgbClr val="ECF664"/>
                </a:solidFill>
              </a:rPr>
              <a:t>Наша команда</a:t>
            </a:r>
            <a:endParaRPr lang="ru-RU" sz="2000" b="1" dirty="0">
              <a:solidFill>
                <a:srgbClr val="ECF664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38" y="2571750"/>
            <a:ext cx="9144000" cy="324150"/>
          </a:xfrm>
          <a:prstGeom prst="rect">
            <a:avLst/>
          </a:prstGeom>
          <a:solidFill>
            <a:srgbClr val="FF74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Наш подход к решению кейса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85852" y="1263241"/>
            <a:ext cx="1337226" cy="434734"/>
          </a:xfrm>
          <a:prstGeom prst="rect">
            <a:avLst/>
          </a:prstGeom>
          <a:noFill/>
        </p:spPr>
        <p:txBody>
          <a:bodyPr wrap="none" lIns="34290" tIns="17145" rIns="34290" bIns="17145" rtlCol="0">
            <a:spAutoFit/>
          </a:bodyPr>
          <a:lstStyle/>
          <a:p>
            <a:pPr algn="ctr"/>
            <a:r>
              <a:rPr lang="ru-RU" sz="1500" dirty="0" smtClean="0">
                <a:solidFill>
                  <a:schemeClr val="accent1"/>
                </a:solidFill>
                <a:latin typeface="Lato Light"/>
                <a:cs typeface="Lato Light"/>
              </a:rPr>
              <a:t>Фамилия, имя</a:t>
            </a:r>
            <a:endParaRPr lang="en-US" sz="1500" dirty="0" smtClean="0">
              <a:solidFill>
                <a:schemeClr val="accent1"/>
              </a:solidFill>
              <a:latin typeface="Lato Light"/>
              <a:cs typeface="Lato Light"/>
            </a:endParaRPr>
          </a:p>
          <a:p>
            <a:pPr algn="ctr"/>
            <a:r>
              <a:rPr lang="ru-RU" sz="1100" dirty="0" smtClean="0">
                <a:latin typeface="Lato Light"/>
                <a:cs typeface="Lato Light"/>
              </a:rPr>
              <a:t>Капитан команды</a:t>
            </a:r>
            <a:endParaRPr lang="en-US" sz="1100" dirty="0">
              <a:latin typeface="Lato Light"/>
              <a:cs typeface="Lato Ligh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964488" y="4857766"/>
            <a:ext cx="374170" cy="280834"/>
          </a:xfrm>
          <a:prstGeom prst="rect">
            <a:avLst/>
          </a:prstGeom>
          <a:noFill/>
        </p:spPr>
        <p:txBody>
          <a:bodyPr wrap="square" lIns="34278" tIns="17139" rIns="34278" bIns="17139" rtlCol="0">
            <a:spAutoFit/>
          </a:bodyPr>
          <a:lstStyle/>
          <a:p>
            <a:r>
              <a:rPr lang="ru-RU" sz="1600" b="1" dirty="0" smtClean="0"/>
              <a:t>2</a:t>
            </a:r>
            <a:endParaRPr lang="ru-RU" sz="1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810629" y="701747"/>
            <a:ext cx="16183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Школа, класс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5" name="Picture 2" descr="http://ttc-sar.ru/images/partners/misis.jpg"/>
          <p:cNvPicPr>
            <a:picLocks noChangeAspect="1" noChangeArrowheads="1"/>
          </p:cNvPicPr>
          <p:nvPr/>
        </p:nvPicPr>
        <p:blipFill>
          <a:blip r:embed="rId3" cstate="print"/>
          <a:srcRect t="10664" b="11911"/>
          <a:stretch>
            <a:fillRect/>
          </a:stretch>
        </p:blipFill>
        <p:spPr bwMode="auto">
          <a:xfrm>
            <a:off x="7929586" y="214296"/>
            <a:ext cx="1026722" cy="582473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TextBox 35"/>
          <p:cNvSpPr txBox="1"/>
          <p:nvPr/>
        </p:nvSpPr>
        <p:spPr>
          <a:xfrm>
            <a:off x="1474495" y="1985421"/>
            <a:ext cx="1337226" cy="434734"/>
          </a:xfrm>
          <a:prstGeom prst="rect">
            <a:avLst/>
          </a:prstGeom>
          <a:noFill/>
        </p:spPr>
        <p:txBody>
          <a:bodyPr wrap="none" lIns="34290" tIns="17145" rIns="34290" bIns="17145" rtlCol="0">
            <a:spAutoFit/>
          </a:bodyPr>
          <a:lstStyle/>
          <a:p>
            <a:pPr algn="ctr"/>
            <a:r>
              <a:rPr lang="ru-RU" sz="1500" dirty="0" smtClean="0">
                <a:solidFill>
                  <a:schemeClr val="accent1"/>
                </a:solidFill>
                <a:latin typeface="Lato Light"/>
                <a:cs typeface="Lato Light"/>
              </a:rPr>
              <a:t>Фамилия, имя</a:t>
            </a:r>
            <a:endParaRPr lang="en-US" sz="1500" dirty="0" smtClean="0">
              <a:solidFill>
                <a:schemeClr val="accent1"/>
              </a:solidFill>
              <a:latin typeface="Lato Light"/>
              <a:cs typeface="Lato Light"/>
            </a:endParaRPr>
          </a:p>
          <a:p>
            <a:pPr algn="ctr"/>
            <a:r>
              <a:rPr lang="ru-RU" sz="1100" dirty="0" smtClean="0">
                <a:latin typeface="Lato Light"/>
                <a:cs typeface="Lato Light"/>
              </a:rPr>
              <a:t>Роль в команде</a:t>
            </a:r>
            <a:endParaRPr lang="en-US" sz="1100" dirty="0">
              <a:latin typeface="Lato Light"/>
              <a:cs typeface="Lato Ligh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38450" y="1550687"/>
            <a:ext cx="1337226" cy="434734"/>
          </a:xfrm>
          <a:prstGeom prst="rect">
            <a:avLst/>
          </a:prstGeom>
          <a:noFill/>
        </p:spPr>
        <p:txBody>
          <a:bodyPr wrap="none" lIns="34290" tIns="17145" rIns="34290" bIns="17145" rtlCol="0">
            <a:spAutoFit/>
          </a:bodyPr>
          <a:lstStyle/>
          <a:p>
            <a:pPr algn="ctr"/>
            <a:r>
              <a:rPr lang="ru-RU" sz="1500" dirty="0" smtClean="0">
                <a:solidFill>
                  <a:schemeClr val="accent1"/>
                </a:solidFill>
                <a:latin typeface="Lato Light"/>
                <a:cs typeface="Lato Light"/>
              </a:rPr>
              <a:t>Фамилия, имя</a:t>
            </a:r>
            <a:endParaRPr lang="en-US" sz="1500" dirty="0" smtClean="0">
              <a:solidFill>
                <a:schemeClr val="accent1"/>
              </a:solidFill>
              <a:latin typeface="Lato Light"/>
              <a:cs typeface="Lato Light"/>
            </a:endParaRPr>
          </a:p>
          <a:p>
            <a:pPr algn="ctr"/>
            <a:r>
              <a:rPr lang="ru-RU" sz="1100" dirty="0" smtClean="0">
                <a:latin typeface="Lato Light"/>
                <a:cs typeface="Lato Light"/>
              </a:rPr>
              <a:t>Роль в команде</a:t>
            </a:r>
            <a:endParaRPr lang="en-US" sz="1100" dirty="0">
              <a:latin typeface="Lato Light"/>
              <a:cs typeface="Lato Ligh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99152" y="2065578"/>
            <a:ext cx="1337226" cy="434734"/>
          </a:xfrm>
          <a:prstGeom prst="rect">
            <a:avLst/>
          </a:prstGeom>
          <a:noFill/>
        </p:spPr>
        <p:txBody>
          <a:bodyPr wrap="none" lIns="34290" tIns="17145" rIns="34290" bIns="17145" rtlCol="0">
            <a:spAutoFit/>
          </a:bodyPr>
          <a:lstStyle/>
          <a:p>
            <a:pPr algn="ctr"/>
            <a:r>
              <a:rPr lang="ru-RU" sz="1500" dirty="0" smtClean="0">
                <a:solidFill>
                  <a:schemeClr val="accent1"/>
                </a:solidFill>
                <a:latin typeface="Lato Light"/>
                <a:cs typeface="Lato Light"/>
              </a:rPr>
              <a:t>Фамилия, имя</a:t>
            </a:r>
            <a:endParaRPr lang="en-US" sz="1500" dirty="0" smtClean="0">
              <a:solidFill>
                <a:schemeClr val="accent1"/>
              </a:solidFill>
              <a:latin typeface="Lato Light"/>
              <a:cs typeface="Lato Light"/>
            </a:endParaRPr>
          </a:p>
          <a:p>
            <a:pPr algn="ctr"/>
            <a:r>
              <a:rPr lang="ru-RU" sz="1100" dirty="0" smtClean="0">
                <a:latin typeface="Lato Light"/>
                <a:cs typeface="Lato Light"/>
              </a:rPr>
              <a:t>Роль в команде</a:t>
            </a:r>
            <a:endParaRPr lang="en-US" sz="1100" dirty="0">
              <a:latin typeface="Lato Light"/>
              <a:cs typeface="Lato Light"/>
            </a:endParaRPr>
          </a:p>
        </p:txBody>
      </p:sp>
      <p:pic>
        <p:nvPicPr>
          <p:cNvPr id="20482" name="Picture 2" descr="https://avatars.mds.yandex.net/get-pdb/1883890/756b4a0a-296b-4e4c-a428-bf19f3a12ce8/s1200"/>
          <p:cNvPicPr>
            <a:picLocks noChangeAspect="1" noChangeArrowheads="1"/>
          </p:cNvPicPr>
          <p:nvPr/>
        </p:nvPicPr>
        <p:blipFill>
          <a:blip r:embed="rId4" cstate="print"/>
          <a:srcRect l="5546"/>
          <a:stretch>
            <a:fillRect/>
          </a:stretch>
        </p:blipFill>
        <p:spPr bwMode="auto">
          <a:xfrm>
            <a:off x="3338" y="701747"/>
            <a:ext cx="1274116" cy="1798565"/>
          </a:xfrm>
          <a:prstGeom prst="rect">
            <a:avLst/>
          </a:prstGeom>
          <a:noFill/>
        </p:spPr>
      </p:pic>
      <p:pic>
        <p:nvPicPr>
          <p:cNvPr id="20484" name="Picture 4" descr="https://static10.tgstat.ru/channels/_0/db/dbc19855fc6dfe3dbf1f04aab4be1b7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770957"/>
            <a:ext cx="1214464" cy="1214464"/>
          </a:xfrm>
          <a:prstGeom prst="rect">
            <a:avLst/>
          </a:prstGeom>
          <a:noFill/>
        </p:spPr>
      </p:pic>
      <p:pic>
        <p:nvPicPr>
          <p:cNvPr id="20486" name="Picture 6" descr="https://moskva.doski.ru/i/80/74/1680747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57901" y="945880"/>
            <a:ext cx="1380549" cy="1380549"/>
          </a:xfrm>
          <a:prstGeom prst="rect">
            <a:avLst/>
          </a:prstGeom>
          <a:noFill/>
        </p:spPr>
      </p:pic>
      <p:pic>
        <p:nvPicPr>
          <p:cNvPr id="20488" name="Picture 8" descr="https://i.pinimg.com/originals/b4/49/bf/b449bf8a90cac6a03cd01f6c195311c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23321" y="643096"/>
            <a:ext cx="1475036" cy="1475036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2811721" y="3643320"/>
            <a:ext cx="281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Методика решения кейса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3370" y="214296"/>
            <a:ext cx="7504295" cy="33250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78" tIns="17139" rIns="34278" bIns="17139" rtlCol="0" anchor="ctr"/>
          <a:lstStyle/>
          <a:p>
            <a:pPr algn="ctr"/>
            <a:r>
              <a:rPr lang="ru-RU" sz="2000" b="1" dirty="0" smtClean="0">
                <a:solidFill>
                  <a:srgbClr val="ECF664"/>
                </a:solidFill>
              </a:rPr>
              <a:t>Актуальность</a:t>
            </a:r>
            <a:endParaRPr lang="ru-RU" sz="2000" b="1" dirty="0">
              <a:solidFill>
                <a:srgbClr val="ECF664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64488" y="4857766"/>
            <a:ext cx="374170" cy="280834"/>
          </a:xfrm>
          <a:prstGeom prst="rect">
            <a:avLst/>
          </a:prstGeom>
          <a:noFill/>
        </p:spPr>
        <p:txBody>
          <a:bodyPr wrap="square" lIns="34278" tIns="17139" rIns="34278" bIns="17139" rtlCol="0">
            <a:spAutoFit/>
          </a:bodyPr>
          <a:lstStyle/>
          <a:p>
            <a:r>
              <a:rPr lang="ru-RU" sz="1600" b="1" dirty="0" smtClean="0"/>
              <a:t>3</a:t>
            </a:r>
            <a:endParaRPr lang="ru-RU" sz="1600" b="1" dirty="0"/>
          </a:p>
        </p:txBody>
      </p:sp>
      <p:pic>
        <p:nvPicPr>
          <p:cNvPr id="19" name="Picture 2" descr="http://ttc-sar.ru/images/partners/misis.jpg"/>
          <p:cNvPicPr>
            <a:picLocks noChangeAspect="1" noChangeArrowheads="1"/>
          </p:cNvPicPr>
          <p:nvPr/>
        </p:nvPicPr>
        <p:blipFill>
          <a:blip r:embed="rId3" cstate="print"/>
          <a:srcRect t="10664" b="11911"/>
          <a:stretch>
            <a:fillRect/>
          </a:stretch>
        </p:blipFill>
        <p:spPr bwMode="auto">
          <a:xfrm>
            <a:off x="7929586" y="214296"/>
            <a:ext cx="1026722" cy="5824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-32" y="285734"/>
            <a:ext cx="7500958" cy="33250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78" tIns="17139" rIns="34278" bIns="17139" rtlCol="0" anchor="ctr"/>
          <a:lstStyle/>
          <a:p>
            <a:pPr algn="ctr"/>
            <a:r>
              <a:rPr lang="ru-RU" sz="1800" b="1" dirty="0" smtClean="0">
                <a:solidFill>
                  <a:srgbClr val="ECF664"/>
                </a:solidFill>
              </a:rPr>
              <a:t>Название слайда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950358" y="4857766"/>
            <a:ext cx="374170" cy="280834"/>
          </a:xfrm>
          <a:prstGeom prst="rect">
            <a:avLst/>
          </a:prstGeom>
          <a:noFill/>
        </p:spPr>
        <p:txBody>
          <a:bodyPr wrap="square" lIns="34278" tIns="17139" rIns="34278" bIns="17139" rtlCol="0">
            <a:spAutoFit/>
          </a:bodyPr>
          <a:lstStyle/>
          <a:p>
            <a:r>
              <a:rPr lang="ru-RU" sz="1600" b="1" dirty="0" smtClean="0"/>
              <a:t>4</a:t>
            </a:r>
            <a:endParaRPr lang="ru-RU" sz="1600" b="1" dirty="0"/>
          </a:p>
        </p:txBody>
      </p:sp>
      <p:pic>
        <p:nvPicPr>
          <p:cNvPr id="31" name="Picture 2" descr="http://ttc-sar.ru/images/partners/misis.jpg"/>
          <p:cNvPicPr>
            <a:picLocks noChangeAspect="1" noChangeArrowheads="1"/>
          </p:cNvPicPr>
          <p:nvPr/>
        </p:nvPicPr>
        <p:blipFill>
          <a:blip r:embed="rId2" cstate="print"/>
          <a:srcRect t="10664" b="11911"/>
          <a:stretch>
            <a:fillRect/>
          </a:stretch>
        </p:blipFill>
        <p:spPr bwMode="auto">
          <a:xfrm>
            <a:off x="7929586" y="214296"/>
            <a:ext cx="1026722" cy="5824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560388" y="-655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560388" y="-655638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1314879" y="679509"/>
            <a:ext cx="878186" cy="1602951"/>
          </a:xfrm>
          <a:prstGeom prst="rect">
            <a:avLst/>
          </a:prstGeom>
          <a:noFill/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7" tIns="121899" rIns="243797" bIns="121899" rtlCol="0" anchor="ctr"/>
          <a:lstStyle/>
          <a:p>
            <a:pPr>
              <a:lnSpc>
                <a:spcPct val="140000"/>
              </a:lnSpc>
            </a:pPr>
            <a:r>
              <a:rPr lang="en-US" sz="9600" dirty="0">
                <a:solidFill>
                  <a:schemeClr val="bg1"/>
                </a:solidFill>
                <a:latin typeface="Times New Roman"/>
                <a:ea typeface="MS Gothic" panose="020B0609070205080204" pitchFamily="49" charset="-128"/>
                <a:cs typeface="Times New Roman"/>
              </a:rPr>
              <a:t>“</a:t>
            </a:r>
            <a:endParaRPr lang="en-US" sz="6000" dirty="0">
              <a:solidFill>
                <a:schemeClr val="bg1"/>
              </a:solidFill>
              <a:latin typeface="Times New Roman"/>
              <a:ea typeface="MS Gothic" panose="020B0609070205080204" pitchFamily="49" charset="-128"/>
              <a:cs typeface="Times New Roman"/>
            </a:endParaRPr>
          </a:p>
        </p:txBody>
      </p:sp>
      <p:sp>
        <p:nvSpPr>
          <p:cNvPr id="23" name="Shape 188"/>
          <p:cNvSpPr/>
          <p:nvPr/>
        </p:nvSpPr>
        <p:spPr>
          <a:xfrm>
            <a:off x="1932118" y="2000246"/>
            <a:ext cx="5783154" cy="6429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algn="l" defTabSz="584200">
              <a:lnSpc>
                <a:spcPct val="110000"/>
              </a:lnSpc>
              <a:spcBef>
                <a:spcPts val="3000"/>
              </a:spcBef>
              <a:defRPr sz="2000">
                <a:solidFill>
                  <a:srgbClr val="4C4C4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lvl="0" algn="just">
              <a:defRPr sz="1800">
                <a:solidFill>
                  <a:srgbClr val="000000"/>
                </a:solidFill>
              </a:defRPr>
            </a:pPr>
            <a:r>
              <a:rPr lang="ru-RU" sz="3200" b="1" dirty="0" smtClean="0">
                <a:solidFill>
                  <a:schemeClr val="tx1"/>
                </a:solidFill>
                <a:latin typeface="Lato Light"/>
                <a:cs typeface="Lato Light"/>
              </a:rPr>
              <a:t>СПАСИБО ЗА ВНИМАНИЕ!</a:t>
            </a:r>
            <a:endParaRPr lang="en-US" sz="3200" b="1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  <p:sp>
        <p:nvSpPr>
          <p:cNvPr id="17" name="Shape 188"/>
          <p:cNvSpPr/>
          <p:nvPr/>
        </p:nvSpPr>
        <p:spPr>
          <a:xfrm>
            <a:off x="2643174" y="3929072"/>
            <a:ext cx="6163800" cy="11844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algn="l" defTabSz="584200">
              <a:lnSpc>
                <a:spcPct val="110000"/>
              </a:lnSpc>
              <a:spcBef>
                <a:spcPts val="3000"/>
              </a:spcBef>
              <a:defRPr sz="2000">
                <a:solidFill>
                  <a:srgbClr val="4C4C4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ru-RU" sz="2400" b="1" dirty="0" smtClean="0">
                <a:solidFill>
                  <a:schemeClr val="accent1"/>
                </a:solidFill>
                <a:latin typeface="Lato Light"/>
                <a:cs typeface="Lato Light"/>
              </a:rPr>
              <a:t>Команда «Название»</a:t>
            </a:r>
            <a:endParaRPr lang="en-US" sz="2400" b="1" dirty="0" smtClean="0">
              <a:solidFill>
                <a:schemeClr val="accent1"/>
              </a:solidFill>
              <a:latin typeface="Lato Light"/>
              <a:cs typeface="Lato Light"/>
            </a:endParaRPr>
          </a:p>
          <a:p>
            <a:pPr algn="r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lang="ru-RU" sz="1600" dirty="0" smtClean="0">
                <a:solidFill>
                  <a:schemeClr val="tx1"/>
                </a:solidFill>
                <a:latin typeface="Lato Light"/>
                <a:cs typeface="Lato Light"/>
              </a:rPr>
              <a:t>Капитан – фамилия, имя</a:t>
            </a:r>
          </a:p>
          <a:p>
            <a:pPr algn="r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lang="ru-RU" sz="1600" dirty="0" smtClean="0">
                <a:solidFill>
                  <a:srgbClr val="FF0000"/>
                </a:solidFill>
                <a:latin typeface="Lato Light"/>
                <a:cs typeface="Lato Light"/>
              </a:rPr>
              <a:t>Номер телефона, адрес электронной почты</a:t>
            </a:r>
            <a:endParaRPr lang="en-US" sz="1600" dirty="0">
              <a:solidFill>
                <a:srgbClr val="FF0000"/>
              </a:solidFill>
              <a:latin typeface="Lato Light"/>
              <a:cs typeface="Lato Light"/>
            </a:endParaRPr>
          </a:p>
        </p:txBody>
      </p:sp>
      <p:pic>
        <p:nvPicPr>
          <p:cNvPr id="19" name="Picture 2" descr="http://ttc-sar.ru/images/partners/misis.jpg"/>
          <p:cNvPicPr>
            <a:picLocks noChangeAspect="1" noChangeArrowheads="1"/>
          </p:cNvPicPr>
          <p:nvPr/>
        </p:nvPicPr>
        <p:blipFill>
          <a:blip r:embed="rId3" cstate="print"/>
          <a:srcRect t="10664" b="11911"/>
          <a:stretch>
            <a:fillRect/>
          </a:stretch>
        </p:blipFill>
        <p:spPr bwMode="auto">
          <a:xfrm>
            <a:off x="7929586" y="226529"/>
            <a:ext cx="1026722" cy="582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08746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White BG">
      <a:dk1>
        <a:srgbClr val="737572"/>
      </a:dk1>
      <a:lt1>
        <a:sysClr val="window" lastClr="FFFFFF"/>
      </a:lt1>
      <a:dk2>
        <a:srgbClr val="445469"/>
      </a:dk2>
      <a:lt2>
        <a:srgbClr val="FAFCFF"/>
      </a:lt2>
      <a:accent1>
        <a:srgbClr val="0D73B2"/>
      </a:accent1>
      <a:accent2>
        <a:srgbClr val="445468"/>
      </a:accent2>
      <a:accent3>
        <a:srgbClr val="33D1AD"/>
      </a:accent3>
      <a:accent4>
        <a:srgbClr val="F19A14"/>
      </a:accent4>
      <a:accent5>
        <a:srgbClr val="91CE55"/>
      </a:accent5>
      <a:accent6>
        <a:srgbClr val="CAC9D0"/>
      </a:accent6>
      <a:hlink>
        <a:srgbClr val="216BA9"/>
      </a:hlink>
      <a:folHlink>
        <a:srgbClr val="1FB18A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25844</TotalTime>
  <Words>123</Words>
  <Application>Microsoft Office PowerPoint</Application>
  <PresentationFormat>Экран (16:9)</PresentationFormat>
  <Paragraphs>39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Default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Jetfabrik</dc:creator>
  <cp:lastModifiedBy>zavodyany</cp:lastModifiedBy>
  <cp:revision>4065</cp:revision>
  <dcterms:created xsi:type="dcterms:W3CDTF">2014-11-12T21:47:38Z</dcterms:created>
  <dcterms:modified xsi:type="dcterms:W3CDTF">2020-02-10T05:11:23Z</dcterms:modified>
</cp:coreProperties>
</file>